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77B55A-30F4-47DB-9068-2F1F35228B7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52375B-FA29-4F59-ACC5-571628CB3D2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Aventuras</a:t>
            </a:r>
            <a:r>
              <a:rPr lang="en-US" dirty="0" smtClean="0"/>
              <a:t> </a:t>
            </a:r>
            <a:r>
              <a:rPr lang="en-US" dirty="0" err="1" smtClean="0"/>
              <a:t>Vascas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Meg\AppData\Local\Microsoft\Windows\Temporary Internet Files\Content.IE5\JW6H1DQQ\MC9001292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962400"/>
            <a:ext cx="2132381" cy="2219401"/>
          </a:xfrm>
          <a:prstGeom prst="rect">
            <a:avLst/>
          </a:prstGeom>
          <a:noFill/>
        </p:spPr>
      </p:pic>
      <p:pic>
        <p:nvPicPr>
          <p:cNvPr id="1028" name="Picture 4" descr="C:\Users\Meg\AppData\Local\Microsoft\Windows\Temporary Internet Files\Content.IE5\VZXXOC1V\MC9001292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1" y="3962400"/>
            <a:ext cx="2362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El Bar </a:t>
            </a:r>
            <a:r>
              <a:rPr lang="en-US" sz="4000" dirty="0" err="1" smtClean="0"/>
              <a:t>sirve</a:t>
            </a:r>
            <a:r>
              <a:rPr lang="en-US" sz="4000" dirty="0" smtClean="0"/>
              <a:t> comida: tapas “</a:t>
            </a:r>
            <a:r>
              <a:rPr lang="en-US" sz="4000" dirty="0" err="1" smtClean="0"/>
              <a:t>pintxos</a:t>
            </a:r>
            <a:r>
              <a:rPr lang="en-US" sz="4000" dirty="0" smtClean="0"/>
              <a:t>,”</a:t>
            </a:r>
            <a:br>
              <a:rPr lang="en-US" sz="4000" dirty="0" smtClean="0"/>
            </a:br>
            <a:r>
              <a:rPr lang="en-US" sz="4000" dirty="0" err="1" smtClean="0"/>
              <a:t>sidra</a:t>
            </a:r>
            <a:r>
              <a:rPr lang="en-US" sz="4000" dirty="0" smtClean="0"/>
              <a:t>, café, </a:t>
            </a:r>
            <a:r>
              <a:rPr lang="en-US" sz="4000" dirty="0" err="1" smtClean="0"/>
              <a:t>té</a:t>
            </a:r>
            <a:r>
              <a:rPr lang="en-US" sz="4000" dirty="0" smtClean="0"/>
              <a:t>, </a:t>
            </a:r>
            <a:r>
              <a:rPr lang="en-US" sz="4000" dirty="0" err="1" smtClean="0"/>
              <a:t>vinos</a:t>
            </a:r>
            <a:r>
              <a:rPr lang="en-US" sz="4000" dirty="0" smtClean="0"/>
              <a:t> y </a:t>
            </a:r>
            <a:r>
              <a:rPr lang="en-US" sz="4000" dirty="0" err="1" smtClean="0"/>
              <a:t>otras</a:t>
            </a:r>
            <a:r>
              <a:rPr lang="en-US" sz="4000" dirty="0" smtClean="0"/>
              <a:t> </a:t>
            </a:r>
            <a:r>
              <a:rPr lang="en-US" sz="4000" dirty="0" err="1" smtClean="0"/>
              <a:t>bebidas</a:t>
            </a:r>
            <a:endParaRPr lang="en-US" sz="4000" dirty="0"/>
          </a:p>
        </p:txBody>
      </p:sp>
      <p:pic>
        <p:nvPicPr>
          <p:cNvPr id="4" name="Content Placeholder 3" descr="cafe con le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2057400" cy="1524000"/>
          </a:xfrm>
        </p:spPr>
      </p:pic>
      <p:pic>
        <p:nvPicPr>
          <p:cNvPr id="5" name="Picture 4" descr="tapa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981200"/>
            <a:ext cx="4419600" cy="2362200"/>
          </a:xfrm>
          <a:prstGeom prst="rect">
            <a:avLst/>
          </a:prstGeom>
        </p:spPr>
      </p:pic>
      <p:pic>
        <p:nvPicPr>
          <p:cNvPr id="6" name="Picture 5" descr="2504_spanish_tortill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419600"/>
            <a:ext cx="3484179" cy="2438400"/>
          </a:xfrm>
          <a:prstGeom prst="rect">
            <a:avLst/>
          </a:prstGeom>
        </p:spPr>
      </p:pic>
      <p:pic>
        <p:nvPicPr>
          <p:cNvPr id="7" name="Picture 6" descr="vin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0" y="4191000"/>
            <a:ext cx="1238250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En </a:t>
            </a:r>
            <a:r>
              <a:rPr lang="en-US" sz="4000" dirty="0" err="1" smtClean="0"/>
              <a:t>Getxo</a:t>
            </a:r>
            <a:r>
              <a:rPr lang="en-US" sz="4000" dirty="0" smtClean="0"/>
              <a:t>,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industria</a:t>
            </a:r>
            <a:r>
              <a:rPr lang="en-US" sz="4000" dirty="0" smtClean="0"/>
              <a:t> </a:t>
            </a:r>
            <a:r>
              <a:rPr lang="en-US" sz="4000" dirty="0" err="1" smtClean="0"/>
              <a:t>importante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la </a:t>
            </a:r>
            <a:r>
              <a:rPr lang="en-US" sz="4000" dirty="0" err="1" smtClean="0"/>
              <a:t>pesca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Content Placeholder 3" descr="pesca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2133600"/>
            <a:ext cx="2667000" cy="2600325"/>
          </a:xfrm>
        </p:spPr>
      </p:pic>
      <p:pic>
        <p:nvPicPr>
          <p:cNvPr id="5" name="Picture 4" descr="pesca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876800"/>
            <a:ext cx="3581400" cy="1743075"/>
          </a:xfrm>
          <a:prstGeom prst="rect">
            <a:avLst/>
          </a:prstGeom>
        </p:spPr>
      </p:pic>
      <p:pic>
        <p:nvPicPr>
          <p:cNvPr id="6" name="Picture 5" descr="pescar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286000"/>
            <a:ext cx="38862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err="1" smtClean="0"/>
              <a:t>Getxo</a:t>
            </a:r>
            <a:r>
              <a:rPr lang="en-US" sz="3600" dirty="0" smtClean="0"/>
              <a:t> </a:t>
            </a:r>
            <a:r>
              <a:rPr lang="en-US" sz="3600" dirty="0" err="1" smtClean="0"/>
              <a:t>está</a:t>
            </a:r>
            <a:r>
              <a:rPr lang="en-US" sz="3600" dirty="0" smtClean="0"/>
              <a:t> en la </a:t>
            </a:r>
            <a:r>
              <a:rPr lang="en-US" sz="3600" dirty="0" err="1" smtClean="0"/>
              <a:t>región</a:t>
            </a:r>
            <a:r>
              <a:rPr lang="en-US" sz="3600" dirty="0" smtClean="0"/>
              <a:t> </a:t>
            </a:r>
            <a:r>
              <a:rPr lang="en-US" sz="3600" dirty="0" err="1" smtClean="0"/>
              <a:t>vasca</a:t>
            </a:r>
            <a:r>
              <a:rPr lang="en-US" sz="3600" dirty="0"/>
              <a:t>.</a:t>
            </a:r>
            <a:r>
              <a:rPr lang="en-US" sz="3600" dirty="0" smtClean="0"/>
              <a:t> </a:t>
            </a:r>
            <a:r>
              <a:rPr lang="en-US" sz="3600" dirty="0"/>
              <a:t>L</a:t>
            </a:r>
            <a:r>
              <a:rPr lang="en-US" sz="3600" dirty="0" smtClean="0"/>
              <a:t>a </a:t>
            </a:r>
            <a:r>
              <a:rPr lang="en-US" sz="3600" dirty="0" err="1" smtClean="0"/>
              <a:t>gente</a:t>
            </a:r>
            <a:r>
              <a:rPr lang="en-US" sz="3600" dirty="0" smtClean="0"/>
              <a:t> </a:t>
            </a:r>
            <a:r>
              <a:rPr lang="en-US" sz="3600" dirty="0" err="1" smtClean="0"/>
              <a:t>habla</a:t>
            </a:r>
            <a:r>
              <a:rPr lang="en-US" sz="3600" dirty="0" smtClean="0"/>
              <a:t> </a:t>
            </a:r>
            <a:r>
              <a:rPr lang="en-US" sz="3600" dirty="0" err="1" smtClean="0"/>
              <a:t>español</a:t>
            </a:r>
            <a:r>
              <a:rPr lang="en-US" sz="3600" dirty="0" smtClean="0"/>
              <a:t> y </a:t>
            </a:r>
            <a:r>
              <a:rPr lang="en-US" sz="3600" dirty="0" err="1" smtClean="0"/>
              <a:t>euskera</a:t>
            </a:r>
            <a:r>
              <a:rPr lang="en-US" sz="3600" dirty="0" smtClean="0"/>
              <a:t>.  </a:t>
            </a:r>
            <a:r>
              <a:rPr lang="en-US" sz="3600" dirty="0" err="1" smtClean="0"/>
              <a:t>Euskera</a:t>
            </a:r>
            <a:r>
              <a:rPr lang="en-US" sz="3600" dirty="0" smtClean="0"/>
              <a:t> </a:t>
            </a:r>
            <a:r>
              <a:rPr lang="en-US" sz="3600" smtClean="0"/>
              <a:t>es</a:t>
            </a:r>
            <a:r>
              <a:rPr lang="en-US" sz="3600" dirty="0" smtClean="0"/>
              <a:t> </a:t>
            </a:r>
            <a:r>
              <a:rPr lang="en-US" sz="3600" dirty="0" err="1" smtClean="0"/>
              <a:t>muy</a:t>
            </a:r>
            <a:r>
              <a:rPr lang="en-US" sz="3600" dirty="0" smtClean="0"/>
              <a:t> </a:t>
            </a:r>
            <a:r>
              <a:rPr lang="en-US" sz="3600" dirty="0" err="1" smtClean="0"/>
              <a:t>diferente</a:t>
            </a:r>
            <a:r>
              <a:rPr lang="en-US" sz="3600" dirty="0" smtClean="0"/>
              <a:t> de </a:t>
            </a:r>
            <a:r>
              <a:rPr lang="en-US" sz="3600" dirty="0" err="1" smtClean="0"/>
              <a:t>español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Español</a:t>
            </a:r>
            <a:r>
              <a:rPr lang="en-US" dirty="0" smtClean="0"/>
              <a:t>			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Euskera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err="1" smtClean="0"/>
              <a:t>septiembre</a:t>
            </a:r>
            <a:r>
              <a:rPr lang="en-US" dirty="0" smtClean="0"/>
              <a:t>	</a:t>
            </a:r>
          </a:p>
          <a:p>
            <a:r>
              <a:rPr lang="en-US" dirty="0" smtClean="0"/>
              <a:t>Gracias</a:t>
            </a:r>
          </a:p>
          <a:p>
            <a:r>
              <a:rPr lang="en-US" dirty="0" smtClean="0"/>
              <a:t>De nada</a:t>
            </a:r>
          </a:p>
          <a:p>
            <a:r>
              <a:rPr lang="en-US" dirty="0" err="1" smtClean="0"/>
              <a:t>Vamos</a:t>
            </a:r>
            <a:endParaRPr lang="en-US" dirty="0" smtClean="0"/>
          </a:p>
          <a:p>
            <a:r>
              <a:rPr lang="en-US" dirty="0" err="1" smtClean="0"/>
              <a:t>Sí</a:t>
            </a:r>
            <a:r>
              <a:rPr lang="en-US" dirty="0" smtClean="0"/>
              <a:t>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no?</a:t>
            </a:r>
          </a:p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bonito, ¿eh?	</a:t>
            </a:r>
          </a:p>
          <a:p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a…			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Irailaren</a:t>
            </a:r>
            <a:endParaRPr lang="en-US" dirty="0" smtClean="0"/>
          </a:p>
          <a:p>
            <a:r>
              <a:rPr lang="en-US" dirty="0" err="1" smtClean="0"/>
              <a:t>Eskerrik</a:t>
            </a:r>
            <a:r>
              <a:rPr lang="en-US" dirty="0" smtClean="0"/>
              <a:t> </a:t>
            </a:r>
            <a:r>
              <a:rPr lang="en-US" dirty="0" err="1" smtClean="0"/>
              <a:t>asko</a:t>
            </a:r>
            <a:endParaRPr lang="en-US" dirty="0" smtClean="0"/>
          </a:p>
          <a:p>
            <a:r>
              <a:rPr lang="en-US" dirty="0" err="1" smtClean="0"/>
              <a:t>Ez</a:t>
            </a:r>
            <a:r>
              <a:rPr lang="en-US" dirty="0" smtClean="0"/>
              <a:t> </a:t>
            </a:r>
            <a:r>
              <a:rPr lang="en-US" dirty="0" err="1" smtClean="0"/>
              <a:t>dago</a:t>
            </a:r>
            <a:r>
              <a:rPr lang="en-US" dirty="0" smtClean="0"/>
              <a:t> </a:t>
            </a:r>
            <a:r>
              <a:rPr lang="en-US" dirty="0" err="1" smtClean="0"/>
              <a:t>zergaitik</a:t>
            </a:r>
            <a:endParaRPr lang="en-US" dirty="0" smtClean="0"/>
          </a:p>
          <a:p>
            <a:r>
              <a:rPr lang="en-US" dirty="0" err="1" smtClean="0"/>
              <a:t>Goazen</a:t>
            </a:r>
            <a:endParaRPr lang="en-US" dirty="0" smtClean="0"/>
          </a:p>
          <a:p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noski</a:t>
            </a:r>
            <a:endParaRPr lang="en-US" dirty="0" smtClean="0"/>
          </a:p>
          <a:p>
            <a:r>
              <a:rPr lang="en-US" dirty="0" err="1" smtClean="0"/>
              <a:t>Egun</a:t>
            </a:r>
            <a:r>
              <a:rPr lang="en-US" dirty="0" smtClean="0"/>
              <a:t> </a:t>
            </a:r>
            <a:r>
              <a:rPr lang="en-US" dirty="0" err="1" smtClean="0"/>
              <a:t>galanta</a:t>
            </a:r>
            <a:r>
              <a:rPr lang="en-US" dirty="0" smtClean="0"/>
              <a:t> </a:t>
            </a:r>
            <a:r>
              <a:rPr lang="en-US" dirty="0" err="1" smtClean="0"/>
              <a:t>gaurkoa</a:t>
            </a:r>
            <a:r>
              <a:rPr lang="en-US" dirty="0" smtClean="0"/>
              <a:t>, eh?</a:t>
            </a:r>
          </a:p>
          <a:p>
            <a:r>
              <a:rPr lang="en-US" dirty="0" err="1" smtClean="0"/>
              <a:t>Orduan</a:t>
            </a:r>
            <a:r>
              <a:rPr lang="en-US" dirty="0" smtClean="0"/>
              <a:t> </a:t>
            </a:r>
            <a:r>
              <a:rPr lang="en-US" dirty="0" err="1" smtClean="0"/>
              <a:t>bagoaz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Toma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en la </a:t>
            </a:r>
            <a:r>
              <a:rPr lang="en-US" dirty="0" err="1" smtClean="0"/>
              <a:t>región</a:t>
            </a:r>
            <a:r>
              <a:rPr lang="en-US" dirty="0" smtClean="0"/>
              <a:t> </a:t>
            </a:r>
            <a:r>
              <a:rPr lang="en-US" dirty="0" err="1" smtClean="0"/>
              <a:t>vasca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 el </a:t>
            </a:r>
            <a:r>
              <a:rPr lang="en-US" dirty="0" err="1" smtClean="0"/>
              <a:t>norte</a:t>
            </a:r>
            <a:r>
              <a:rPr lang="en-US" dirty="0" smtClean="0"/>
              <a:t> de </a:t>
            </a:r>
            <a:r>
              <a:rPr lang="en-US" dirty="0" err="1" smtClean="0"/>
              <a:t>España</a:t>
            </a:r>
            <a:endParaRPr lang="en-US" dirty="0"/>
          </a:p>
        </p:txBody>
      </p:sp>
      <p:pic>
        <p:nvPicPr>
          <p:cNvPr id="4" name="Content Placeholder 3" descr="spain m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57400"/>
            <a:ext cx="4953000" cy="4190999"/>
          </a:xfrm>
        </p:spPr>
      </p:pic>
      <p:pic>
        <p:nvPicPr>
          <p:cNvPr id="2050" name="Picture 2" descr="C:\Users\Meg\AppData\Local\Microsoft\Windows\Temporary Internet Files\Content.IE5\VZXXOC1V\MC9004326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94224">
            <a:off x="3292490" y="1933785"/>
            <a:ext cx="1066686" cy="1371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episodios</a:t>
            </a:r>
            <a:r>
              <a:rPr lang="en-US" dirty="0" smtClean="0"/>
              <a:t> </a:t>
            </a:r>
            <a:r>
              <a:rPr lang="en-US" dirty="0" err="1" smtClean="0"/>
              <a:t>toman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r>
              <a:rPr lang="en-US" dirty="0" smtClean="0"/>
              <a:t> en </a:t>
            </a:r>
            <a:r>
              <a:rPr lang="en-US" dirty="0" err="1" smtClean="0"/>
              <a:t>Inglaterra</a:t>
            </a:r>
            <a:r>
              <a:rPr lang="en-US" dirty="0" smtClean="0"/>
              <a:t>, </a:t>
            </a:r>
            <a:r>
              <a:rPr lang="en-US" dirty="0" err="1" smtClean="0"/>
              <a:t>Getxo</a:t>
            </a:r>
            <a:r>
              <a:rPr lang="en-US" dirty="0" smtClean="0"/>
              <a:t> y Bilbao</a:t>
            </a:r>
            <a:endParaRPr lang="en-US" dirty="0"/>
          </a:p>
        </p:txBody>
      </p:sp>
      <p:pic>
        <p:nvPicPr>
          <p:cNvPr id="4" name="Content Placeholder 3" descr="europe_map_politica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602" y="1935163"/>
            <a:ext cx="5486796" cy="4389437"/>
          </a:xfrm>
        </p:spPr>
      </p:pic>
      <p:pic>
        <p:nvPicPr>
          <p:cNvPr id="3074" name="Picture 2" descr="C:\Users\Meg\AppData\Local\Microsoft\Windows\Temporary Internet Files\Content.IE5\XZ6Y95GT\MC9004326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77954">
            <a:off x="1851219" y="4539480"/>
            <a:ext cx="838200" cy="685572"/>
          </a:xfrm>
          <a:prstGeom prst="rect">
            <a:avLst/>
          </a:prstGeom>
          <a:noFill/>
        </p:spPr>
      </p:pic>
      <p:pic>
        <p:nvPicPr>
          <p:cNvPr id="3075" name="Picture 3" descr="C:\Users\Meg\AppData\Local\Microsoft\Windows\Temporary Internet Files\Content.IE5\XZ6Y95GT\MC9004326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07014">
            <a:off x="2107640" y="3561894"/>
            <a:ext cx="766904" cy="743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Bilbao, </a:t>
            </a:r>
            <a:r>
              <a:rPr lang="en-US" sz="2400" dirty="0" err="1" smtClean="0"/>
              <a:t>España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ciudad </a:t>
            </a:r>
            <a:r>
              <a:rPr lang="en-US" sz="2400" dirty="0" err="1" smtClean="0"/>
              <a:t>grande</a:t>
            </a:r>
            <a:r>
              <a:rPr lang="en-US" sz="2400" dirty="0" smtClean="0"/>
              <a:t> y </a:t>
            </a:r>
            <a:r>
              <a:rPr lang="en-US" sz="2400" dirty="0" err="1" smtClean="0"/>
              <a:t>moderna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+mj-lt"/>
              </a:rPr>
              <a:t>Este </a:t>
            </a:r>
            <a:r>
              <a:rPr lang="en-US" sz="2400" dirty="0" err="1" smtClean="0">
                <a:latin typeface="+mj-lt"/>
              </a:rPr>
              <a:t>es</a:t>
            </a:r>
            <a:r>
              <a:rPr lang="en-US" sz="2400" dirty="0" smtClean="0">
                <a:latin typeface="+mj-lt"/>
              </a:rPr>
              <a:t> el </a:t>
            </a:r>
            <a:r>
              <a:rPr lang="en-US" sz="2400" dirty="0" err="1" smtClean="0">
                <a:latin typeface="+mj-lt"/>
              </a:rPr>
              <a:t>Museo</a:t>
            </a:r>
            <a:r>
              <a:rPr lang="en-US" sz="2400" dirty="0" smtClean="0">
                <a:latin typeface="+mj-lt"/>
              </a:rPr>
              <a:t> Guggenheim en Bilbao         </a:t>
            </a:r>
            <a:r>
              <a:rPr lang="en-US" sz="4000" dirty="0" smtClean="0">
                <a:latin typeface="+mj-lt"/>
                <a:sym typeface="Wingdings" pitchFamily="2" charset="2"/>
              </a:rPr>
              <a:t></a:t>
            </a:r>
            <a:endParaRPr lang="en-US" sz="4000" dirty="0">
              <a:latin typeface="+mj-lt"/>
            </a:endParaRPr>
          </a:p>
        </p:txBody>
      </p:sp>
      <p:pic>
        <p:nvPicPr>
          <p:cNvPr id="4" name="Content Placeholder 3" descr="bilba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63" r="64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Bilbao, </a:t>
            </a:r>
            <a:r>
              <a:rPr lang="en-US" dirty="0" err="1" smtClean="0"/>
              <a:t>España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 Mercado de la Ribera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bilbao-mercado-riber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48544" y="3652044"/>
            <a:ext cx="2857500" cy="1571625"/>
          </a:xfrm>
        </p:spPr>
      </p:pic>
      <p:pic>
        <p:nvPicPr>
          <p:cNvPr id="11" name="Content Placeholder 10" descr="plaza-mercad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2 </a:t>
            </a:r>
            <a:r>
              <a:rPr lang="en-US" sz="3600" dirty="0" err="1" smtClean="0"/>
              <a:t>estudiantes</a:t>
            </a:r>
            <a:r>
              <a:rPr lang="en-US" sz="3600" dirty="0" smtClean="0"/>
              <a:t> </a:t>
            </a:r>
            <a:r>
              <a:rPr lang="en-US" sz="3600" dirty="0" err="1" smtClean="0"/>
              <a:t>ingleses</a:t>
            </a:r>
            <a:r>
              <a:rPr lang="en-US" sz="3600" dirty="0" smtClean="0"/>
              <a:t> van a </a:t>
            </a:r>
            <a:r>
              <a:rPr lang="en-US" sz="3600" dirty="0" err="1" smtClean="0"/>
              <a:t>España</a:t>
            </a:r>
            <a:r>
              <a:rPr lang="en-US" sz="3600" dirty="0" smtClean="0"/>
              <a:t> </a:t>
            </a:r>
            <a:r>
              <a:rPr lang="en-US" sz="3600" dirty="0" err="1" smtClean="0"/>
              <a:t>para</a:t>
            </a:r>
            <a:r>
              <a:rPr lang="en-US" sz="3600" dirty="0" smtClean="0"/>
              <a:t> 2 </a:t>
            </a:r>
            <a:r>
              <a:rPr lang="en-US" sz="3600" dirty="0" err="1" smtClean="0"/>
              <a:t>semanas</a:t>
            </a:r>
            <a:endParaRPr lang="en-US" sz="36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Richard Collins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Sophie  Langford</a:t>
            </a:r>
            <a:endParaRPr lang="en-US" dirty="0"/>
          </a:p>
        </p:txBody>
      </p:sp>
      <p:pic>
        <p:nvPicPr>
          <p:cNvPr id="11" name="Content Placeholder 10" descr="richar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86631" y="3361531"/>
            <a:ext cx="2981325" cy="2152650"/>
          </a:xfrm>
        </p:spPr>
      </p:pic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 descr="soph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3200400"/>
            <a:ext cx="1738313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Richard y Sophie </a:t>
            </a:r>
            <a:r>
              <a:rPr lang="en-US" sz="2800" dirty="0" err="1" smtClean="0"/>
              <a:t>viven</a:t>
            </a:r>
            <a:r>
              <a:rPr lang="en-US" sz="2800" dirty="0" smtClean="0"/>
              <a:t> con </a:t>
            </a:r>
            <a:r>
              <a:rPr lang="en-US" sz="2800" dirty="0" err="1" smtClean="0"/>
              <a:t>familias</a:t>
            </a:r>
            <a:r>
              <a:rPr lang="en-US" sz="2800" dirty="0" smtClean="0"/>
              <a:t> en </a:t>
            </a:r>
            <a:r>
              <a:rPr lang="en-US" sz="2800" dirty="0" err="1" smtClean="0"/>
              <a:t>Getxo</a:t>
            </a:r>
            <a:r>
              <a:rPr lang="en-US" sz="2800" dirty="0" smtClean="0"/>
              <a:t>, </a:t>
            </a:r>
            <a:r>
              <a:rPr lang="en-US" sz="2800" dirty="0" err="1" smtClean="0"/>
              <a:t>una</a:t>
            </a:r>
            <a:r>
              <a:rPr lang="en-US" sz="2800" dirty="0" smtClean="0"/>
              <a:t> ciudad </a:t>
            </a:r>
            <a:r>
              <a:rPr lang="en-US" sz="2800" dirty="0" err="1" smtClean="0"/>
              <a:t>pequeña</a:t>
            </a:r>
            <a:r>
              <a:rPr lang="en-US" sz="2800" dirty="0" smtClean="0"/>
              <a:t>, </a:t>
            </a:r>
            <a:r>
              <a:rPr lang="en-US" sz="2800" dirty="0" err="1" smtClean="0"/>
              <a:t>cerca</a:t>
            </a:r>
            <a:r>
              <a:rPr lang="en-US" sz="2800" dirty="0" smtClean="0"/>
              <a:t> del mar.  </a:t>
            </a:r>
            <a:r>
              <a:rPr lang="en-US" sz="2800" dirty="0" err="1" smtClean="0"/>
              <a:t>Getxo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media </a:t>
            </a:r>
            <a:r>
              <a:rPr lang="en-US" sz="2800" dirty="0" err="1" smtClean="0"/>
              <a:t>hora</a:t>
            </a:r>
            <a:r>
              <a:rPr lang="en-US" sz="2800" dirty="0" smtClean="0"/>
              <a:t> de Bilbao.</a:t>
            </a:r>
            <a:endParaRPr lang="en-US" sz="2800" dirty="0"/>
          </a:p>
        </p:txBody>
      </p:sp>
      <p:pic>
        <p:nvPicPr>
          <p:cNvPr id="4" name="Content Placeholder 3" descr="Getx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3962400" cy="3733800"/>
          </a:xfrm>
        </p:spPr>
      </p:pic>
      <p:pic>
        <p:nvPicPr>
          <p:cNvPr id="5" name="Picture 4" descr="getx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209800"/>
            <a:ext cx="333375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Richard vive con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abuela</a:t>
            </a:r>
            <a:r>
              <a:rPr lang="en-US" sz="3600" dirty="0" smtClean="0"/>
              <a:t>, </a:t>
            </a:r>
            <a:r>
              <a:rPr lang="en-US" sz="3600" dirty="0" err="1" smtClean="0"/>
              <a:t>Maribi</a:t>
            </a:r>
            <a:r>
              <a:rPr lang="en-US" sz="3600" dirty="0" smtClean="0"/>
              <a:t> </a:t>
            </a:r>
            <a:r>
              <a:rPr lang="en-US" sz="3600" dirty="0" err="1" smtClean="0"/>
              <a:t>Kareaga</a:t>
            </a:r>
            <a:r>
              <a:rPr lang="en-US" sz="3600" dirty="0" smtClean="0"/>
              <a:t> y </a:t>
            </a:r>
            <a:r>
              <a:rPr lang="en-US" sz="3600" dirty="0" err="1" smtClean="0"/>
              <a:t>su</a:t>
            </a:r>
            <a:r>
              <a:rPr lang="en-US" sz="3600" dirty="0" smtClean="0"/>
              <a:t> </a:t>
            </a:r>
            <a:r>
              <a:rPr lang="en-US" sz="3600" dirty="0" err="1" smtClean="0"/>
              <a:t>nieto</a:t>
            </a:r>
            <a:r>
              <a:rPr lang="en-US" sz="3600" dirty="0" smtClean="0"/>
              <a:t> </a:t>
            </a:r>
            <a:r>
              <a:rPr lang="en-US" sz="3600" dirty="0" err="1" smtClean="0"/>
              <a:t>Joseba</a:t>
            </a:r>
            <a:r>
              <a:rPr lang="en-US" sz="3600" dirty="0" smtClean="0"/>
              <a:t> </a:t>
            </a:r>
            <a:r>
              <a:rPr lang="en-US" sz="3600" dirty="0" err="1" smtClean="0"/>
              <a:t>Garmendia</a:t>
            </a:r>
            <a:endParaRPr lang="en-US" sz="3600" dirty="0"/>
          </a:p>
        </p:txBody>
      </p:sp>
      <p:pic>
        <p:nvPicPr>
          <p:cNvPr id="6" name="Picture Placeholder 5" descr="jose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2514600" cy="1981199"/>
          </a:xfrm>
        </p:spPr>
      </p:pic>
      <p:pic>
        <p:nvPicPr>
          <p:cNvPr id="4" name="Picture 3" descr="casa elegan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819400"/>
            <a:ext cx="42672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Sophie vive con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mamá</a:t>
            </a:r>
            <a:r>
              <a:rPr lang="en-US" sz="3600" dirty="0" smtClean="0"/>
              <a:t>, Begonia y </a:t>
            </a:r>
            <a:r>
              <a:rPr lang="en-US" sz="3600" dirty="0" err="1" smtClean="0"/>
              <a:t>sus</a:t>
            </a:r>
            <a:r>
              <a:rPr lang="en-US" sz="3600" dirty="0" smtClean="0"/>
              <a:t> </a:t>
            </a:r>
            <a:r>
              <a:rPr lang="en-US" sz="3600" dirty="0" err="1" smtClean="0"/>
              <a:t>hijos</a:t>
            </a:r>
            <a:r>
              <a:rPr lang="en-US" sz="3600" dirty="0" smtClean="0"/>
              <a:t> </a:t>
            </a:r>
            <a:r>
              <a:rPr lang="en-US" sz="3600" dirty="0" err="1" smtClean="0"/>
              <a:t>Mikel</a:t>
            </a:r>
            <a:r>
              <a:rPr lang="en-US" sz="3600" dirty="0" smtClean="0"/>
              <a:t> y </a:t>
            </a:r>
            <a:r>
              <a:rPr lang="en-US" sz="3600" dirty="0" err="1" smtClean="0"/>
              <a:t>Ainhoa</a:t>
            </a:r>
            <a:r>
              <a:rPr lang="en-US" sz="3600" dirty="0" smtClean="0"/>
              <a:t>.  Begonia </a:t>
            </a:r>
            <a:r>
              <a:rPr lang="en-US" sz="3600" dirty="0" err="1" smtClean="0"/>
              <a:t>es</a:t>
            </a:r>
            <a:r>
              <a:rPr lang="en-US" sz="3600" dirty="0" smtClean="0"/>
              <a:t> </a:t>
            </a:r>
            <a:r>
              <a:rPr lang="en-US" sz="3600" dirty="0" err="1" smtClean="0"/>
              <a:t>viuda</a:t>
            </a:r>
            <a:r>
              <a:rPr lang="en-US" sz="3600" dirty="0" smtClean="0"/>
              <a:t> ( widow)</a:t>
            </a:r>
            <a:endParaRPr lang="en-US" sz="3600" dirty="0"/>
          </a:p>
        </p:txBody>
      </p:sp>
      <p:pic>
        <p:nvPicPr>
          <p:cNvPr id="6" name="Content Placeholder 5" descr="begon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362200"/>
            <a:ext cx="2590800" cy="1676400"/>
          </a:xfrm>
        </p:spPr>
      </p:pic>
      <p:pic>
        <p:nvPicPr>
          <p:cNvPr id="8" name="Picture 7" descr="bilbao fish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590800"/>
            <a:ext cx="4445000" cy="294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0" y="57150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Viven</a:t>
            </a:r>
            <a:r>
              <a:rPr lang="en-US" sz="2400" dirty="0" smtClean="0"/>
              <a:t> en un </a:t>
            </a:r>
            <a:r>
              <a:rPr lang="en-US" sz="2400" u="sng" dirty="0" err="1" smtClean="0"/>
              <a:t>piso</a:t>
            </a:r>
            <a:r>
              <a:rPr lang="en-US" sz="2400" u="sng" dirty="0" smtClean="0"/>
              <a:t> ( flat)  </a:t>
            </a:r>
            <a:r>
              <a:rPr lang="en-US" sz="2400" dirty="0" err="1" smtClean="0"/>
              <a:t>encima</a:t>
            </a:r>
            <a:r>
              <a:rPr lang="en-US" sz="2400" dirty="0" smtClean="0"/>
              <a:t> de </a:t>
            </a:r>
            <a:r>
              <a:rPr lang="en-US" sz="2400" dirty="0" err="1" smtClean="0"/>
              <a:t>su</a:t>
            </a:r>
            <a:r>
              <a:rPr lang="en-US" sz="2400" dirty="0" smtClean="0"/>
              <a:t> bar, al </a:t>
            </a:r>
            <a:r>
              <a:rPr lang="en-US" sz="2400" dirty="0" err="1" smtClean="0"/>
              <a:t>lado</a:t>
            </a:r>
            <a:r>
              <a:rPr lang="en-US" sz="2400" dirty="0" smtClean="0"/>
              <a:t> de mar. </a:t>
            </a:r>
            <a:endParaRPr lang="en-US" sz="2400" dirty="0"/>
          </a:p>
        </p:txBody>
      </p:sp>
      <p:pic>
        <p:nvPicPr>
          <p:cNvPr id="10" name="Picture 9" descr="bar espa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267200"/>
            <a:ext cx="2162175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849</TotalTime>
  <Words>192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Aventuras Vascas</vt:lpstr>
      <vt:lpstr>Toma lugar en la región vasca en el norte de España</vt:lpstr>
      <vt:lpstr>Los episodios toman lugar en Inglaterra, Getxo y Bilbao</vt:lpstr>
      <vt:lpstr>Bilbao, España es una ciudad grande y moderna.</vt:lpstr>
      <vt:lpstr>Bilbao, España</vt:lpstr>
      <vt:lpstr>2 estudiantes ingleses van a España para 2 semanas</vt:lpstr>
      <vt:lpstr>Richard y Sophie viven con familias en Getxo, una ciudad pequeña, cerca del mar.  Getxo es media hora de Bilbao.</vt:lpstr>
      <vt:lpstr>Richard vive con una abuela, Maribi Kareaga y su nieto Joseba Garmendia</vt:lpstr>
      <vt:lpstr>Sophie vive con una mamá, Begonia y sus hijos Mikel y Ainhoa.  Begonia es viuda ( widow)</vt:lpstr>
      <vt:lpstr>El Bar sirve comida: tapas “pintxos,” sidra, café, té, vinos y otras bebidas</vt:lpstr>
      <vt:lpstr>En Getxo, una industria importante es la pesca.</vt:lpstr>
      <vt:lpstr>Getxo está en la región vasca. La gente habla español y euskera.  Euskera es muy diferente de español.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Aventuras Vascas</dc:title>
  <dc:creator>Meg</dc:creator>
  <cp:lastModifiedBy>Windows User</cp:lastModifiedBy>
  <cp:revision>89</cp:revision>
  <dcterms:created xsi:type="dcterms:W3CDTF">2011-10-04T06:43:16Z</dcterms:created>
  <dcterms:modified xsi:type="dcterms:W3CDTF">2012-10-15T20:03:39Z</dcterms:modified>
</cp:coreProperties>
</file>